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9" r:id="rId2"/>
    <p:sldId id="269" r:id="rId3"/>
    <p:sldId id="270" r:id="rId4"/>
    <p:sldId id="260" r:id="rId5"/>
    <p:sldId id="271" r:id="rId6"/>
    <p:sldId id="272" r:id="rId7"/>
    <p:sldId id="273" r:id="rId8"/>
    <p:sldId id="274" r:id="rId9"/>
    <p:sldId id="275" r:id="rId10"/>
    <p:sldId id="277" r:id="rId11"/>
    <p:sldId id="278" r:id="rId12"/>
    <p:sldId id="279" r:id="rId13"/>
    <p:sldId id="280" r:id="rId14"/>
    <p:sldId id="281" r:id="rId15"/>
    <p:sldId id="276" r:id="rId16"/>
    <p:sldId id="258" r:id="rId17"/>
    <p:sldId id="282" r:id="rId18"/>
    <p:sldId id="283" r:id="rId19"/>
    <p:sldId id="26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t>6/6/2025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6/6/2025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6/6/2025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6/6/2025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6/6/2025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6/6/2025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6/6/2025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6/6/2025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6/6/2025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6/6/2025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A8F889-9099-9830-0E0C-250D1FB53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4A83F-704D-CC8E-8C94-36B9AB87C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Thu – Chi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417CD-0356-DCF3-0024-758CDC37A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BC8698-20BC-2255-4EE8-E2B83FA6E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23" y="837122"/>
            <a:ext cx="5460450" cy="5183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FDB3D3-4C4D-E2B3-5D05-D40A2F5DF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060" y="881367"/>
            <a:ext cx="5433844" cy="513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951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D8551-AC65-CE2A-A702-E21E03704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7365D-F5D3-6500-22AD-A6C2AD9EC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kho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54D5469-85FC-54DD-3F3B-633799DB90F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61456" y="974725"/>
            <a:ext cx="4251924" cy="49085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B84EB2-F864-EA32-9C37-486B4CC8A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556DB3-1C28-2817-AB79-EEE0D7E72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214" y="974725"/>
            <a:ext cx="3839206" cy="4908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D5D6F1-D0AD-75CC-05A7-AA35B1898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7609" y="974725"/>
            <a:ext cx="3382855" cy="490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49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88FB1-E509-F123-E5E7-AECED486E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606D5-7E56-57C9-1944-C4C7C8D13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19496-DD3A-5DD7-756E-18A4B70AD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CD2654-16FB-186A-4176-3541000C1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01" y="1017038"/>
            <a:ext cx="5255687" cy="49733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7B9E81-B64A-805C-0E9E-EB2B26596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667" y="1017038"/>
            <a:ext cx="5255687" cy="499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98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889E1-9BC7-962E-DEAA-41B449E00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18BF0-F356-D905-C478-F1BB16EAC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8.Nhập </a:t>
            </a:r>
            <a:r>
              <a:rPr lang="en-US" dirty="0" err="1"/>
              <a:t>hàng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49BAE-B0BC-4F4D-CE33-CD3D638A8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81D89F-A517-F7AF-4EC9-5194728E3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50" y="830424"/>
            <a:ext cx="5457575" cy="51971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92C4F1-BFD6-1123-A307-D81884FD2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575" y="830424"/>
            <a:ext cx="5534109" cy="519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46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352BD-D836-C51D-9FA7-714A238FE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B42E8-0888-8E49-9153-1643DEF38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9.Nhân </a:t>
            </a:r>
            <a:r>
              <a:rPr lang="en-US" dirty="0" err="1"/>
              <a:t>viên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5EE60F3-E56E-F5BF-6E2E-EE52F12D5BC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80244" y="974725"/>
            <a:ext cx="5188116" cy="49085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D389C-0C89-EE29-6E2C-4436DEB2B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C26EB9-BC94-148E-FB96-C23034350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593" y="974725"/>
            <a:ext cx="5278777" cy="50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761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77CE9-6BBB-434C-CF7A-8CD6E8AD2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7E8C7-D94E-9B44-A532-73F5AD5D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9.Nhân </a:t>
            </a:r>
            <a:r>
              <a:rPr lang="en-US" dirty="0" err="1"/>
              <a:t>viên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634B2F-A794-E7B2-C422-0CFB8C3CDF5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38736" y="881581"/>
            <a:ext cx="5144331" cy="49085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0B914-A499-57C9-AC9C-8419D70D6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893F7A-6C63-E0BD-7129-BB5A59299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824" y="881581"/>
            <a:ext cx="5150747" cy="490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088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10.Khách </a:t>
            </a:r>
            <a:r>
              <a:rPr lang="en-US" dirty="0" err="1"/>
              <a:t>hàng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94AE47-7031-F4F8-4E90-96B6620FA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54" y="868270"/>
            <a:ext cx="5651517" cy="51214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8752E8-6D0D-4B46-92A1-47150A6C9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869" y="868270"/>
            <a:ext cx="6086677" cy="512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952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FD97C-5D30-50D8-3F1E-8FD54544E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7F7AE-8061-321A-6B61-50B207E74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11.Công </a:t>
            </a:r>
            <a:r>
              <a:rPr lang="en-US" dirty="0" err="1"/>
              <a:t>cụ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2F835-D316-8558-3652-421AE272E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32C398-5811-6AD6-AE4B-474DA0A81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51" y="922182"/>
            <a:ext cx="5841910" cy="51800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EB5286-65E3-D474-429F-97D0CCA95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501" y="922182"/>
            <a:ext cx="5397210" cy="518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14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19792-7788-C324-C8C4-01CFA5A3E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E2BB7-B752-707B-A0A9-44A58F782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11.Công </a:t>
            </a:r>
            <a:r>
              <a:rPr lang="en-US" dirty="0" err="1"/>
              <a:t>cụ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E5057-140A-65E7-4124-737BF4794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BFCFC6-3F15-7AC7-1B2E-81A13A2B4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37" y="905070"/>
            <a:ext cx="4013031" cy="48145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21ECB2-B795-ABF0-336E-A227AA4DD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851" y="905070"/>
            <a:ext cx="3936739" cy="48145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31F89B-337D-5638-A08C-16B3B1689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6118" y="905070"/>
            <a:ext cx="3664347" cy="481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91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37" y="989045"/>
            <a:ext cx="9349272" cy="3575059"/>
          </a:xfrm>
        </p:spPr>
        <p:txBody>
          <a:bodyPr/>
          <a:lstStyle/>
          <a:p>
            <a:r>
              <a:rPr lang="en-US" dirty="0"/>
              <a:t>Báo </a:t>
            </a:r>
            <a:r>
              <a:rPr lang="en-US" dirty="0" err="1"/>
              <a:t>cáo</a:t>
            </a:r>
            <a:r>
              <a:rPr lang="en-US" dirty="0"/>
              <a:t>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kỳ</a:t>
            </a:r>
            <a:br>
              <a:rPr lang="en-US" dirty="0"/>
            </a:br>
            <a:r>
              <a:rPr lang="en-US" dirty="0" err="1"/>
              <a:t>Họ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: Nguyễn </a:t>
            </a:r>
            <a:r>
              <a:rPr lang="en-US" dirty="0" err="1"/>
              <a:t>Kỳ</a:t>
            </a:r>
            <a:r>
              <a:rPr lang="en-US" dirty="0"/>
              <a:t> Anh</a:t>
            </a:r>
            <a:br>
              <a:rPr lang="en-US" dirty="0"/>
            </a:br>
            <a:r>
              <a:rPr lang="en-US" dirty="0"/>
              <a:t>MSSV:20225793</a:t>
            </a:r>
            <a:br>
              <a:rPr lang="en-US" dirty="0"/>
            </a:br>
            <a:r>
              <a:rPr lang="en-US" dirty="0"/>
              <a:t>GR1</a:t>
            </a:r>
            <a:br>
              <a:rPr lang="en-US" dirty="0"/>
            </a:br>
            <a:r>
              <a:rPr lang="en-US" dirty="0"/>
              <a:t>GVHD: Nguyễn Đức </a:t>
            </a:r>
            <a:r>
              <a:rPr lang="en-US" dirty="0" err="1"/>
              <a:t>Toàn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138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1581672" y="2229245"/>
            <a:ext cx="9028656" cy="17134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: Quản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ăn</a:t>
            </a:r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365399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sz="2800" b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48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Cài </a:t>
            </a:r>
            <a:r>
              <a:rPr lang="en-US" dirty="0" err="1"/>
              <a:t>đặt</a:t>
            </a:r>
            <a:r>
              <a:rPr lang="en-US" dirty="0"/>
              <a:t> flutter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VSCode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EC600AE2-26A1-5358-3852-8865A4A6D56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21656" y="1058863"/>
            <a:ext cx="9348689" cy="4908550"/>
          </a:xfrm>
        </p:spPr>
      </p:pic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4A394-E72A-7508-A488-5278E17C5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6264A-60DC-5712-B811-A63265E0E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Source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E01C1-FA98-F092-3099-D98088C20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C69942-9CB5-1D0F-827A-81F3FF5FA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304" y="826807"/>
            <a:ext cx="4500776" cy="53527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F56A95-C178-954E-406B-B0105B5AD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583" y="826808"/>
            <a:ext cx="4203151" cy="535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686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F2F22-7B36-7942-DDF8-4F4C417CA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D40D8-1174-E6B5-16AE-A677CE266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UI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ED09ED-8E58-B9F5-EFFA-43840245740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38736" y="875983"/>
            <a:ext cx="3686795" cy="49085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29CD37-73D5-78CC-E685-25D73027C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BEAEBF-E973-9985-28D5-64DB1C7CC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764" y="875984"/>
            <a:ext cx="3685436" cy="4908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01F951-2807-F79F-D046-DE27147ED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3024" y="890272"/>
            <a:ext cx="3686795" cy="489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08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82A46-C8A3-0C15-F5D5-79B5F8138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54A39-F7DF-2499-706D-B949A78C4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UI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B29B67A-8F71-45EF-4866-D95E5C00A7F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22191" y="875983"/>
            <a:ext cx="3649538" cy="49085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BF1333-C0C2-8B83-368B-6DEA70872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60585A-99D6-14C1-215D-CE2C97194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136" y="875983"/>
            <a:ext cx="3646957" cy="4908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39D53C-1F46-026A-CF97-826579D46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0877" y="875983"/>
            <a:ext cx="3690800" cy="490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67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F1EB5-D2B9-1054-938B-E78CF541E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B4023-F77F-AC63-1BA5-06010F8F7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Trang </a:t>
            </a:r>
            <a:r>
              <a:rPr lang="en-US" dirty="0" err="1"/>
              <a:t>chủ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D74C1-FFD2-0681-46FF-DB17C6FF6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20AFF1-EDC6-951B-2B7A-A2C22C8A8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36" y="864414"/>
            <a:ext cx="5387031" cy="51291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551605-4CE9-9492-1412-DB1A4F58F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36" y="864682"/>
            <a:ext cx="5387032" cy="512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023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81ED9-C3E0-3DED-22DC-32673B73F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8DDF4-CFD6-0B08-3CE5-5B441E504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Trang </a:t>
            </a:r>
            <a:r>
              <a:rPr lang="en-US" dirty="0" err="1"/>
              <a:t>chủ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CFA0E-3096-4F31-6501-7EDED6A7D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F6B960-D1D6-2D5E-F095-A120E9F77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36" y="832447"/>
            <a:ext cx="5540954" cy="52768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1F5445-A35F-7326-073D-36E03533B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312" y="832447"/>
            <a:ext cx="5559718" cy="52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8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121</Words>
  <Application>Microsoft Office PowerPoint</Application>
  <PresentationFormat>Widescreen</PresentationFormat>
  <Paragraphs>35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Lato</vt:lpstr>
      <vt:lpstr>Office Theme</vt:lpstr>
      <vt:lpstr>PowerPoint Presentation</vt:lpstr>
      <vt:lpstr>Báo cáo cuối kỳ Họ và tên: Nguyễn Kỳ Anh MSSV:20225793 GR1 GVHD: Nguyễn Đức Toàn</vt:lpstr>
      <vt:lpstr>PowerPoint Presentation</vt:lpstr>
      <vt:lpstr>1. Cài đặt flutter trên VSCode</vt:lpstr>
      <vt:lpstr>2. Source Code</vt:lpstr>
      <vt:lpstr>3. UI Đăng nhập</vt:lpstr>
      <vt:lpstr>4. UI Đăng ký</vt:lpstr>
      <vt:lpstr>5. Trang chủ</vt:lpstr>
      <vt:lpstr>5. Trang chủ</vt:lpstr>
      <vt:lpstr>6. Thu – Chi</vt:lpstr>
      <vt:lpstr>7. Kiểm kho</vt:lpstr>
      <vt:lpstr>8. Nhập hàng</vt:lpstr>
      <vt:lpstr>8.Nhập hàng</vt:lpstr>
      <vt:lpstr>9.Nhân viên</vt:lpstr>
      <vt:lpstr>9.Nhân viên</vt:lpstr>
      <vt:lpstr>10.Khách hàng</vt:lpstr>
      <vt:lpstr>11.Công cụ</vt:lpstr>
      <vt:lpstr>11.Công cụ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Nguyen Ky Anh 20225783</cp:lastModifiedBy>
  <cp:revision>11</cp:revision>
  <dcterms:created xsi:type="dcterms:W3CDTF">2021-05-28T04:32:29Z</dcterms:created>
  <dcterms:modified xsi:type="dcterms:W3CDTF">2025-06-05T20:41:56Z</dcterms:modified>
</cp:coreProperties>
</file>